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Open Sans Extra Bold" charset="0"/>
      <p:regular r:id="rId14"/>
    </p:embeddedFont>
    <p:embeddedFont>
      <p:font typeface="Arimo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38529" y="398939"/>
            <a:ext cx="13520771" cy="94891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44774" y="2832699"/>
            <a:ext cx="10108281" cy="379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5"/>
              </a:lnSpc>
            </a:pPr>
            <a:r>
              <a:rPr lang="en-US" sz="6750" dirty="0">
                <a:solidFill>
                  <a:srgbClr val="1B1B1B"/>
                </a:solidFill>
                <a:latin typeface="Body Text Bold"/>
              </a:rPr>
              <a:t>MAVZU: SMM PLATFORMALAR BILAN TANISHISH. </a:t>
            </a:r>
          </a:p>
          <a:p>
            <a:pPr algn="ctr">
              <a:lnSpc>
                <a:spcPts val="7425"/>
              </a:lnSpc>
            </a:pPr>
            <a:r>
              <a:rPr lang="en-US" sz="4000" dirty="0">
                <a:solidFill>
                  <a:srgbClr val="1B1B1B"/>
                </a:solidFill>
                <a:latin typeface="Body Text Bold"/>
              </a:rPr>
              <a:t>YOUTUBE SAYTI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399853" y="6910983"/>
            <a:ext cx="6677353" cy="3217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04310"/>
            <a:ext cx="16230600" cy="76554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60" r="1869" b="253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6045" y="1177839"/>
            <a:ext cx="16595910" cy="514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98"/>
              </a:lnSpc>
            </a:pP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YouTube </a:t>
            </a:r>
            <a:r>
              <a:rPr lang="en-US" sz="4100" b="1" dirty="0" err="1">
                <a:solidFill>
                  <a:srgbClr val="000000"/>
                </a:solidFill>
                <a:latin typeface="Open Sans Extra Bold"/>
              </a:rPr>
              <a:t>katta</a:t>
            </a: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Open Sans Extra Bold"/>
              </a:rPr>
              <a:t>hajmdagi</a:t>
            </a: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 video </a:t>
            </a:r>
            <a:r>
              <a:rPr lang="en-US" sz="4100" b="1" dirty="0" err="1">
                <a:solidFill>
                  <a:srgbClr val="000000"/>
                </a:solidFill>
                <a:latin typeface="Open Sans Extra Bold"/>
              </a:rPr>
              <a:t>fayllar</a:t>
            </a: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Open Sans Extra Bold"/>
              </a:rPr>
              <a:t>jamlangan</a:t>
            </a: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Open Sans Extra Bold"/>
              </a:rPr>
              <a:t>sayt</a:t>
            </a: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Open Sans Extra Bold"/>
              </a:rPr>
              <a:t>hisoblanadi</a:t>
            </a: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. </a:t>
            </a:r>
            <a:r>
              <a:rPr lang="en-US" sz="4100" b="1" dirty="0" err="1">
                <a:solidFill>
                  <a:srgbClr val="000000"/>
                </a:solidFill>
                <a:latin typeface="Open Sans Extra Bold"/>
              </a:rPr>
              <a:t>Tizimdan</a:t>
            </a:r>
            <a:r>
              <a:rPr lang="en-US" sz="4100" b="1" dirty="0">
                <a:solidFill>
                  <a:srgbClr val="000000"/>
                </a:solidFill>
                <a:latin typeface="Open Sans Extra Bold"/>
              </a:rPr>
              <a:t> professional 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video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lavhalardan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tortib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havaskorlar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videolarini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hamda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videoblogerlar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materiallarini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topish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mumkin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. YouTube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sayti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yordamida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kanal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ochib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, u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orqali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biznes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loyihalarni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yuritish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mumkin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. </a:t>
            </a:r>
          </a:p>
          <a:p>
            <a:pPr algn="just">
              <a:lnSpc>
                <a:spcPts val="5798"/>
              </a:lnSpc>
            </a:pPr>
            <a:r>
              <a:rPr lang="en-US" sz="4100" b="1" dirty="0">
                <a:solidFill>
                  <a:srgbClr val="000000"/>
                </a:solidFill>
                <a:latin typeface="Arimo"/>
              </a:rPr>
              <a:t>YouTube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sayti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Steve Chen, Chad Hurley, Jawed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Karim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tomonidan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amalga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oshirilgan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loyiha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bo‘lib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, 2005-yil 14-fevralda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ro‘yxatdan</a:t>
            </a:r>
            <a:r>
              <a:rPr lang="en-US" sz="4100" b="1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100" b="1" dirty="0" err="1">
                <a:solidFill>
                  <a:srgbClr val="000000"/>
                </a:solidFill>
                <a:latin typeface="Arimo"/>
              </a:rPr>
              <a:t>o‘tgan</a:t>
            </a:r>
            <a:endParaRPr lang="en-US" sz="4100" b="1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338780" y="1395556"/>
            <a:ext cx="6668601" cy="666860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82518" y="2539014"/>
            <a:ext cx="16722964" cy="325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Open Sans Extra Bold"/>
              </a:rPr>
              <a:t>YouTubedagi videofayl o‘chirilgani bilan,</a:t>
            </a:r>
          </a:p>
          <a:p>
            <a:pPr algn="just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Open Sans Extra Bold"/>
              </a:rPr>
              <a:t>u batamom o‘chmagan bo‘ladi va maxsus </a:t>
            </a:r>
          </a:p>
          <a:p>
            <a:pPr algn="just">
              <a:lnSpc>
                <a:spcPts val="8679"/>
              </a:lnSpc>
            </a:pPr>
            <a:r>
              <a:rPr lang="en-US" sz="6199">
                <a:solidFill>
                  <a:srgbClr val="000000"/>
                </a:solidFill>
                <a:latin typeface="Arimo"/>
              </a:rPr>
              <a:t>dasturlar yordamida uni ko‘rish mumkin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14800" cy="41148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8501" y="923925"/>
            <a:ext cx="9839398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Open Sans Extra Bold"/>
              </a:rPr>
              <a:t>YouTube saytida ro‘yxatdan o‘tish va undan foydalanish: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271649" y="3750075"/>
            <a:ext cx="18559649" cy="636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Open Sans Extra Bold"/>
              </a:rPr>
              <a:t>YouTubesaytida ro‘yxatdan o‘tish uchun “Sign In”buyrug‘ini tanlab, Googleakkauntining login </a:t>
            </a:r>
            <a:r>
              <a:rPr lang="en-US" sz="4500">
                <a:solidFill>
                  <a:srgbClr val="000000"/>
                </a:solidFill>
                <a:latin typeface="Arimo"/>
              </a:rPr>
              <a:t>va paroli bilan kirish mumkin. Agar Googleda akkaunt mavjud bo‘lmasa, u holda “Create account”buyrug‘i orqali ro‘yxatdan o‘tiladi;</a:t>
            </a:r>
          </a:p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Open Sans Extra Bold"/>
              </a:rPr>
              <a:t>“Home”bo‘limi orqali saytning bosh sahifasiga o‘tish mumkin;</a:t>
            </a:r>
          </a:p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Open Sans Extra Bold"/>
              </a:rPr>
              <a:t>“Trending”bo‘limida ayni vaqtda eng mashhur videoroliklarni ko‘rish mumkin;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9171" b="9171"/>
          <a:stretch>
            <a:fillRect/>
          </a:stretch>
        </p:blipFill>
        <p:spPr>
          <a:xfrm>
            <a:off x="0" y="0"/>
            <a:ext cx="6759096" cy="551923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201333" y="3461364"/>
            <a:ext cx="11528904" cy="403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7"/>
              </a:lnSpc>
            </a:pPr>
            <a:r>
              <a:rPr lang="en-US" sz="4597">
                <a:solidFill>
                  <a:srgbClr val="000000"/>
                </a:solidFill>
                <a:latin typeface="Open Sans Extra Bold"/>
              </a:rPr>
              <a:t>4. Qidiruv maydoni orqali tarmoqda mavjud videoroliklarni qidirish mumkin. Buning uchun kalit </a:t>
            </a:r>
          </a:p>
          <a:p>
            <a:pPr algn="just">
              <a:lnSpc>
                <a:spcPts val="6437"/>
              </a:lnSpc>
            </a:pPr>
            <a:r>
              <a:rPr lang="en-US" sz="4597">
                <a:solidFill>
                  <a:srgbClr val="000000"/>
                </a:solidFill>
                <a:latin typeface="Open Sans Extra Bold"/>
              </a:rPr>
              <a:t>so‘z maydonga kiritiladi </a:t>
            </a:r>
          </a:p>
          <a:p>
            <a:pPr algn="just">
              <a:lnSpc>
                <a:spcPts val="6437"/>
              </a:lnSpc>
            </a:pPr>
            <a:r>
              <a:rPr lang="en-US" sz="4597">
                <a:solidFill>
                  <a:srgbClr val="000000"/>
                </a:solidFill>
                <a:latin typeface="Open Sans Extra Bold"/>
              </a:rPr>
              <a:t>va qidiruv tugmachasi bosiladi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13377" y="0"/>
            <a:ext cx="1042539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161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Body Text Bold</vt:lpstr>
      <vt:lpstr>Calibri</vt:lpstr>
      <vt:lpstr>Open Sans Extra Bold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3-MAVZU: SMM PLATFORMALAR BILAN TANISHISH. YOUTUBE SAYTI</dc:title>
  <cp:lastModifiedBy>Пользователь Windows</cp:lastModifiedBy>
  <cp:revision>2</cp:revision>
  <dcterms:created xsi:type="dcterms:W3CDTF">2006-08-16T00:00:00Z</dcterms:created>
  <dcterms:modified xsi:type="dcterms:W3CDTF">2021-12-01T11:17:18Z</dcterms:modified>
  <dc:identifier>DAEsI1fMF6M</dc:identifier>
</cp:coreProperties>
</file>